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351" r:id="rId3"/>
    <p:sldId id="363" r:id="rId4"/>
    <p:sldId id="364" r:id="rId5"/>
    <p:sldId id="365" r:id="rId6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002"/>
    <a:srgbClr val="FDF0E7"/>
    <a:srgbClr val="EFF3FF"/>
    <a:srgbClr val="D7E1FF"/>
    <a:srgbClr val="D7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76"/>
    <p:restoredTop sz="94728"/>
  </p:normalViewPr>
  <p:slideViewPr>
    <p:cSldViewPr snapToGrid="0" snapToObjects="1">
      <p:cViewPr>
        <p:scale>
          <a:sx n="80" d="100"/>
          <a:sy n="80" d="100"/>
        </p:scale>
        <p:origin x="702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5FC57-CEC3-4B29-AF13-A5E6ABEF0B5A}" type="datetimeFigureOut">
              <a:rPr lang="es-CO" smtClean="0"/>
              <a:t>17/03/2026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3DF7E-B473-4580-8D91-5F63817D14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9736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83DF7E-B473-4580-8D91-5F63817D141C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9610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48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D64D98-2AB3-4387-B9A1-D14F07B53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C3E174-4B44-4E20-A56C-E5A83A89E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BB8DD2-DFAE-4B76-807E-BDBA24A8B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A440-2AE0-4E18-9B69-9BBF61047705}" type="datetimeFigureOut">
              <a:rPr lang="es-CO" smtClean="0"/>
              <a:t>17/03/2026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49300B-DDE8-4780-8132-73D94121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E1EF4-03AB-4501-93E1-87C467AC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8D56-9C6C-49A8-A2E1-B5D1AA1D00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6581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B34C1F13-89F7-9548-AD28-7CF8AE5F1F4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31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47485CEC-5F36-E842-9D86-08E386B74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ítulo 2">
            <a:extLst>
              <a:ext uri="{FF2B5EF4-FFF2-40B4-BE49-F238E27FC236}">
                <a16:creationId xmlns:a16="http://schemas.microsoft.com/office/drawing/2014/main" id="{1E15638B-218F-48D0-B0DA-7436A6402989}"/>
              </a:ext>
            </a:extLst>
          </p:cNvPr>
          <p:cNvSpPr txBox="1">
            <a:spLocks/>
          </p:cNvSpPr>
          <p:nvPr/>
        </p:nvSpPr>
        <p:spPr>
          <a:xfrm>
            <a:off x="5480480" y="996873"/>
            <a:ext cx="6711520" cy="20148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E3022E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s-CO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 Presupuestal</a:t>
            </a:r>
          </a:p>
          <a:p>
            <a:r>
              <a:rPr lang="es-CO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(ENT. 016 FDL PUENTE ARANDA) _ </a:t>
            </a:r>
            <a:r>
              <a:rPr lang="es-CO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Vigencias 2025 y 2026</a:t>
            </a:r>
            <a:endParaRPr lang="es-CO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556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2">
            <a:extLst>
              <a:ext uri="{FF2B5EF4-FFF2-40B4-BE49-F238E27FC236}">
                <a16:creationId xmlns:a16="http://schemas.microsoft.com/office/drawing/2014/main" id="{E4D785CD-0404-4372-A7EE-3C5CE060F60F}"/>
              </a:ext>
            </a:extLst>
          </p:cNvPr>
          <p:cNvSpPr txBox="1">
            <a:spLocks/>
          </p:cNvSpPr>
          <p:nvPr/>
        </p:nvSpPr>
        <p:spPr>
          <a:xfrm>
            <a:off x="329586" y="437885"/>
            <a:ext cx="11600985" cy="7644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E3022E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 Presupuestal de Ingresos</a:t>
            </a:r>
          </a:p>
          <a:p>
            <a:r>
              <a:rPr lang="es-CO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(ENT. 016 FDL PUENTE ARANDA)</a:t>
            </a:r>
            <a:endParaRPr lang="es-CO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80A94C8-A818-4C00-BBC9-50051D844A97}"/>
              </a:ext>
            </a:extLst>
          </p:cNvPr>
          <p:cNvSpPr txBox="1"/>
          <p:nvPr/>
        </p:nvSpPr>
        <p:spPr>
          <a:xfrm>
            <a:off x="1541335" y="5708492"/>
            <a:ext cx="6094520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1000" b="1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</a:t>
            </a:r>
            <a:r>
              <a:rPr lang="es-CO" sz="10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BOGDATA _ Reporte BO – Corte 31/12/2025</a:t>
            </a:r>
            <a:endParaRPr lang="es-CO" sz="1000" dirty="0">
              <a:solidFill>
                <a:schemeClr val="bg1">
                  <a:lumMod val="1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3189997-41C1-25FD-2355-8067926FE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055" y="1344822"/>
            <a:ext cx="9017890" cy="4221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53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91EE620-1060-E79E-C5B2-737DDE48CD0B}"/>
              </a:ext>
            </a:extLst>
          </p:cNvPr>
          <p:cNvSpPr txBox="1"/>
          <p:nvPr/>
        </p:nvSpPr>
        <p:spPr>
          <a:xfrm>
            <a:off x="1563730" y="5614811"/>
            <a:ext cx="6094520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1000" b="1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</a:t>
            </a:r>
            <a:r>
              <a:rPr lang="es-CO" sz="10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BOGDATA _ Reporte BO – Corte 28/02/2026</a:t>
            </a:r>
            <a:endParaRPr lang="es-CO" sz="1000" dirty="0">
              <a:solidFill>
                <a:schemeClr val="bg1">
                  <a:lumMod val="1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ítulo 2">
            <a:extLst>
              <a:ext uri="{FF2B5EF4-FFF2-40B4-BE49-F238E27FC236}">
                <a16:creationId xmlns:a16="http://schemas.microsoft.com/office/drawing/2014/main" id="{243A56B9-5E2C-9534-6E14-54CF046BBDAD}"/>
              </a:ext>
            </a:extLst>
          </p:cNvPr>
          <p:cNvSpPr txBox="1">
            <a:spLocks/>
          </p:cNvSpPr>
          <p:nvPr/>
        </p:nvSpPr>
        <p:spPr>
          <a:xfrm>
            <a:off x="329586" y="437885"/>
            <a:ext cx="11600985" cy="7644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E3022E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 Presupuestal de Ingresos</a:t>
            </a:r>
          </a:p>
          <a:p>
            <a:r>
              <a:rPr lang="es-CO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(ENT. 016 FDL PUENTE ARANDA)</a:t>
            </a:r>
            <a:endParaRPr lang="es-CO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AF07D3D-4EDF-F299-1E92-C6AE99096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730" y="1505997"/>
            <a:ext cx="9064539" cy="3983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185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2">
            <a:extLst>
              <a:ext uri="{FF2B5EF4-FFF2-40B4-BE49-F238E27FC236}">
                <a16:creationId xmlns:a16="http://schemas.microsoft.com/office/drawing/2014/main" id="{A2BC2151-5264-2F2E-52BB-4615740B98D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661160" y="162243"/>
            <a:ext cx="9144000" cy="87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E3022E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 Presupuestal de Gastos e Inversión</a:t>
            </a:r>
          </a:p>
          <a:p>
            <a:r>
              <a:rPr lang="es-CO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(ENT. 016 FDL PUENTE ARANDA)</a:t>
            </a:r>
            <a:endParaRPr lang="es-CO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509B015-0D52-C011-119E-87E175FBB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636" y="1352962"/>
            <a:ext cx="9144000" cy="3842426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96C5911-1373-82F9-2B40-C95D6F187C7C}"/>
              </a:ext>
            </a:extLst>
          </p:cNvPr>
          <p:cNvSpPr txBox="1"/>
          <p:nvPr/>
        </p:nvSpPr>
        <p:spPr>
          <a:xfrm>
            <a:off x="1555242" y="5406024"/>
            <a:ext cx="6094520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1000" b="1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</a:t>
            </a:r>
            <a:r>
              <a:rPr lang="es-CO" sz="10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BOGDATA _ Reporte BO – Corte 31/12/2025</a:t>
            </a:r>
            <a:endParaRPr lang="es-CO" sz="1000" dirty="0">
              <a:solidFill>
                <a:schemeClr val="bg1">
                  <a:lumMod val="1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912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FDFC654E-68C8-56B6-F927-1513718BDD70}"/>
              </a:ext>
            </a:extLst>
          </p:cNvPr>
          <p:cNvSpPr txBox="1"/>
          <p:nvPr/>
        </p:nvSpPr>
        <p:spPr>
          <a:xfrm>
            <a:off x="1685923" y="5381010"/>
            <a:ext cx="6094520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1000" b="1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</a:t>
            </a:r>
            <a:r>
              <a:rPr lang="es-CO" sz="10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BOGDATA _ Reporte BO – Corte 28/02/2026</a:t>
            </a:r>
            <a:endParaRPr lang="es-CO" sz="1000" dirty="0">
              <a:solidFill>
                <a:schemeClr val="bg1">
                  <a:lumMod val="1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ítulo 2">
            <a:extLst>
              <a:ext uri="{FF2B5EF4-FFF2-40B4-BE49-F238E27FC236}">
                <a16:creationId xmlns:a16="http://schemas.microsoft.com/office/drawing/2014/main" id="{EA71D158-E472-5E3B-3EA3-4A24D73C329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685924" y="162243"/>
            <a:ext cx="9144000" cy="87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E3022E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 Presupuestal de Gastos e Inversión</a:t>
            </a:r>
          </a:p>
          <a:p>
            <a:r>
              <a:rPr lang="es-CO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(ENT. 016 FDL PUENTE ARANDA)</a:t>
            </a:r>
            <a:endParaRPr lang="es-CO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B58BCB7-20FF-EFBD-0413-8DD695DB7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923" y="1393287"/>
            <a:ext cx="9144001" cy="376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2966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104</Words>
  <Application>Microsoft Office PowerPoint</Application>
  <PresentationFormat>Panorámica</PresentationFormat>
  <Paragraphs>31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    Ejecución Presupuestal de Gastos e Inversión (ENT. 016 FDL PUENTE ARANDA)</vt:lpstr>
      <vt:lpstr>    Ejecución Presupuestal de Gastos e Inversión (ENT. 016 FDL PUENTE ARANDA)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Diana Carolina Torres Moreno</cp:lastModifiedBy>
  <cp:revision>177</cp:revision>
  <cp:lastPrinted>2021-11-16T21:39:00Z</cp:lastPrinted>
  <dcterms:created xsi:type="dcterms:W3CDTF">2020-01-14T13:48:49Z</dcterms:created>
  <dcterms:modified xsi:type="dcterms:W3CDTF">2026-03-17T15:10:12Z</dcterms:modified>
</cp:coreProperties>
</file>